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rosso_spezzato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162588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francescotuppo_1_rosso_spezzato-1-1-1-1-1-1.jpg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lampadina_naturale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137132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francescotuppo_1_lampadina_naturale-1-1-1-1-1-1.jpg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ncescotuppo_1_nessunritornoaditaca-1-1-1-1-1-1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137132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6035040"/>
            <a:ext cx="8595360" cy="5486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b="1" sz="1600">
                <a:solidFill>
                  <a:srgbClr val="FFFFFF"/>
                </a:solidFill>
              </a:rPr>
              <a:t>francescotuppo_1_nessunritornoaditaca-1-1-1-1-1-1-1.jpg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